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тоқсан бойынша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оқушы саны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10-сынып</c:v>
                </c:pt>
                <c:pt idx="9">
                  <c:v>11-сынып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8</c:v>
                </c:pt>
                <c:pt idx="5">
                  <c:v>10</c:v>
                </c:pt>
                <c:pt idx="6">
                  <c:v>10</c:v>
                </c:pt>
                <c:pt idx="7">
                  <c:v>8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білім сапа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10-сынып</c:v>
                </c:pt>
                <c:pt idx="9">
                  <c:v>11-сынып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83.3</c:v>
                </c:pt>
                <c:pt idx="1">
                  <c:v>80</c:v>
                </c:pt>
                <c:pt idx="2">
                  <c:v>50</c:v>
                </c:pt>
                <c:pt idx="3">
                  <c:v>50</c:v>
                </c:pt>
                <c:pt idx="4">
                  <c:v>37.5</c:v>
                </c:pt>
                <c:pt idx="5">
                  <c:v>30</c:v>
                </c:pt>
                <c:pt idx="6">
                  <c:v>60</c:v>
                </c:pt>
                <c:pt idx="7">
                  <c:v>50</c:v>
                </c:pt>
                <c:pt idx="8">
                  <c:v>20</c:v>
                </c:pt>
                <c:pt idx="9">
                  <c:v>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2-сынып</c:v>
                </c:pt>
                <c:pt idx="1">
                  <c:v>3-сынып</c:v>
                </c:pt>
                <c:pt idx="2">
                  <c:v>4-сынып</c:v>
                </c:pt>
                <c:pt idx="3">
                  <c:v>5-сынып</c:v>
                </c:pt>
                <c:pt idx="4">
                  <c:v>6-сынып</c:v>
                </c:pt>
                <c:pt idx="5">
                  <c:v>7-сынып</c:v>
                </c:pt>
                <c:pt idx="6">
                  <c:v>8-сынып</c:v>
                </c:pt>
                <c:pt idx="7">
                  <c:v>9-сынып</c:v>
                </c:pt>
                <c:pt idx="8">
                  <c:v>10-сынып</c:v>
                </c:pt>
                <c:pt idx="9">
                  <c:v>11-сынып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5484760"/>
        <c:axId val="355485544"/>
      </c:barChart>
      <c:catAx>
        <c:axId val="355484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5485544"/>
        <c:crosses val="autoZero"/>
        <c:auto val="1"/>
        <c:lblAlgn val="ctr"/>
        <c:lblOffset val="100"/>
        <c:noMultiLvlLbl val="0"/>
      </c:catAx>
      <c:valAx>
        <c:axId val="355485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5484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үздіктер</c:v>
                </c:pt>
                <c:pt idx="1">
                  <c:v>екпінділер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2780480"/>
        <c:axId val="352783616"/>
      </c:barChart>
      <c:catAx>
        <c:axId val="35278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2783616"/>
        <c:crosses val="autoZero"/>
        <c:auto val="1"/>
        <c:lblAlgn val="ctr"/>
        <c:lblOffset val="100"/>
        <c:noMultiLvlLbl val="0"/>
      </c:catAx>
      <c:valAx>
        <c:axId val="35278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278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оқушы саны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информатика</c:v>
                </c:pt>
                <c:pt idx="4">
                  <c:v>физика</c:v>
                </c:pt>
                <c:pt idx="5">
                  <c:v>химия</c:v>
                </c:pt>
                <c:pt idx="6">
                  <c:v>ағылшын</c:v>
                </c:pt>
                <c:pt idx="7">
                  <c:v>Қаз тарихы</c:v>
                </c:pt>
                <c:pt idx="8">
                  <c:v>орыс тілі мен әдебиеті</c:v>
                </c:pt>
                <c:pt idx="9">
                  <c:v>қазақ әдебиеті</c:v>
                </c:pt>
                <c:pt idx="10">
                  <c:v>қазақ тілі 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70</c:v>
                </c:pt>
                <c:pt idx="1">
                  <c:v>37</c:v>
                </c:pt>
                <c:pt idx="2">
                  <c:v>64</c:v>
                </c:pt>
                <c:pt idx="3">
                  <c:v>9</c:v>
                </c:pt>
                <c:pt idx="4">
                  <c:v>37</c:v>
                </c:pt>
                <c:pt idx="5">
                  <c:v>27</c:v>
                </c:pt>
                <c:pt idx="6">
                  <c:v>64</c:v>
                </c:pt>
                <c:pt idx="7">
                  <c:v>53</c:v>
                </c:pt>
                <c:pt idx="8">
                  <c:v>70</c:v>
                </c:pt>
                <c:pt idx="9">
                  <c:v>70</c:v>
                </c:pt>
                <c:pt idx="10">
                  <c:v>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оқу үздігі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информатика</c:v>
                </c:pt>
                <c:pt idx="4">
                  <c:v>физика</c:v>
                </c:pt>
                <c:pt idx="5">
                  <c:v>химия</c:v>
                </c:pt>
                <c:pt idx="6">
                  <c:v>ағылшын</c:v>
                </c:pt>
                <c:pt idx="7">
                  <c:v>Қаз тарихы</c:v>
                </c:pt>
                <c:pt idx="8">
                  <c:v>орыс тілі мен әдебиеті</c:v>
                </c:pt>
                <c:pt idx="9">
                  <c:v>қазақ әдебиеті</c:v>
                </c:pt>
                <c:pt idx="10">
                  <c:v>қазақ тілі 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18</c:v>
                </c:pt>
                <c:pt idx="1">
                  <c:v>13</c:v>
                </c:pt>
                <c:pt idx="2">
                  <c:v>24</c:v>
                </c:pt>
                <c:pt idx="3">
                  <c:v>7</c:v>
                </c:pt>
                <c:pt idx="4">
                  <c:v>4</c:v>
                </c:pt>
                <c:pt idx="5">
                  <c:v>7</c:v>
                </c:pt>
                <c:pt idx="6">
                  <c:v>18</c:v>
                </c:pt>
                <c:pt idx="7">
                  <c:v>15</c:v>
                </c:pt>
                <c:pt idx="8">
                  <c:v>17</c:v>
                </c:pt>
                <c:pt idx="9">
                  <c:v>18</c:v>
                </c:pt>
                <c:pt idx="10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оқу екпіндісі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информатика</c:v>
                </c:pt>
                <c:pt idx="4">
                  <c:v>физика</c:v>
                </c:pt>
                <c:pt idx="5">
                  <c:v>химия</c:v>
                </c:pt>
                <c:pt idx="6">
                  <c:v>ағылшын</c:v>
                </c:pt>
                <c:pt idx="7">
                  <c:v>Қаз тарихы</c:v>
                </c:pt>
                <c:pt idx="8">
                  <c:v>орыс тілі мен әдебиеті</c:v>
                </c:pt>
                <c:pt idx="9">
                  <c:v>қазақ әдебиеті</c:v>
                </c:pt>
                <c:pt idx="10">
                  <c:v>қазақ тілі </c:v>
                </c:pt>
              </c:strCache>
            </c:strRef>
          </c:cat>
          <c:val>
            <c:numRef>
              <c:f>Лист1!$D$2:$D$12</c:f>
              <c:numCache>
                <c:formatCode>General</c:formatCode>
                <c:ptCount val="11"/>
                <c:pt idx="0">
                  <c:v>23</c:v>
                </c:pt>
                <c:pt idx="1">
                  <c:v>15</c:v>
                </c:pt>
                <c:pt idx="2">
                  <c:v>25</c:v>
                </c:pt>
                <c:pt idx="3">
                  <c:v>2</c:v>
                </c:pt>
                <c:pt idx="4">
                  <c:v>17</c:v>
                </c:pt>
                <c:pt idx="5">
                  <c:v>13</c:v>
                </c:pt>
                <c:pt idx="6">
                  <c:v>27</c:v>
                </c:pt>
                <c:pt idx="7">
                  <c:v>22</c:v>
                </c:pt>
                <c:pt idx="8">
                  <c:v>28</c:v>
                </c:pt>
                <c:pt idx="9">
                  <c:v>26</c:v>
                </c:pt>
                <c:pt idx="10">
                  <c:v>22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білім сапа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информатика</c:v>
                </c:pt>
                <c:pt idx="4">
                  <c:v>физика</c:v>
                </c:pt>
                <c:pt idx="5">
                  <c:v>химия</c:v>
                </c:pt>
                <c:pt idx="6">
                  <c:v>ағылшын</c:v>
                </c:pt>
                <c:pt idx="7">
                  <c:v>Қаз тарихы</c:v>
                </c:pt>
                <c:pt idx="8">
                  <c:v>орыс тілі мен әдебиеті</c:v>
                </c:pt>
                <c:pt idx="9">
                  <c:v>қазақ әдебиеті</c:v>
                </c:pt>
                <c:pt idx="10">
                  <c:v>қазақ тілі </c:v>
                </c:pt>
              </c:strCache>
            </c:strRef>
          </c:cat>
          <c:val>
            <c:numRef>
              <c:f>Лист1!$E$2:$E$12</c:f>
              <c:numCache>
                <c:formatCode>General</c:formatCode>
                <c:ptCount val="11"/>
                <c:pt idx="0">
                  <c:v>58.6</c:v>
                </c:pt>
                <c:pt idx="1">
                  <c:v>75.7</c:v>
                </c:pt>
                <c:pt idx="2">
                  <c:v>76.599999999999994</c:v>
                </c:pt>
                <c:pt idx="3">
                  <c:v>100</c:v>
                </c:pt>
                <c:pt idx="4">
                  <c:v>56.8</c:v>
                </c:pt>
                <c:pt idx="5">
                  <c:v>74.099999999999994</c:v>
                </c:pt>
                <c:pt idx="6">
                  <c:v>70.3</c:v>
                </c:pt>
                <c:pt idx="7">
                  <c:v>69.8</c:v>
                </c:pt>
                <c:pt idx="8">
                  <c:v>64.3</c:v>
                </c:pt>
                <c:pt idx="9">
                  <c:v>62.9</c:v>
                </c:pt>
                <c:pt idx="10">
                  <c:v>67.2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4208936"/>
        <c:axId val="414215208"/>
      </c:barChart>
      <c:catAx>
        <c:axId val="414208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4215208"/>
        <c:crosses val="autoZero"/>
        <c:auto val="1"/>
        <c:lblAlgn val="ctr"/>
        <c:lblOffset val="100"/>
        <c:noMultiLvlLbl val="0"/>
      </c:catAx>
      <c:valAx>
        <c:axId val="414215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4208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білім сапа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56.6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2023-2024 1тоқсан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білім сапа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2636440"/>
        <c:axId val="352638008"/>
      </c:barChart>
      <c:catAx>
        <c:axId val="35263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2638008"/>
        <c:crosses val="autoZero"/>
        <c:auto val="1"/>
        <c:lblAlgn val="ctr"/>
        <c:lblOffset val="100"/>
        <c:noMultiLvlLbl val="0"/>
      </c:catAx>
      <c:valAx>
        <c:axId val="352638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263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01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6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1093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974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1943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942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78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82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06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46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39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04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9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407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04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13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3AD5C-0317-457A-9AC1-FCE4CB39D06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3EE2C0-1582-48D5-9C02-FE4008667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126" y="1651379"/>
            <a:ext cx="9144000" cy="2456597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Шығыс Қазақстан облысы білім басқармасы Тарбағатай ауданы бойынша білім бөлімінің «Ақмектеп орта мектебі» КММ- нің              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2023-2024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тоқсан қорытындысы.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1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 саны: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1164" y="1601337"/>
            <a:ext cx="8915400" cy="3777622"/>
          </a:xfrm>
        </p:spPr>
        <p:txBody>
          <a:bodyPr>
            <a:norm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«Айгөлек » шағын орталығы – 2 топ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Даярлық сыныбы- 7 тәрбиеленуші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1-4 сыныптар –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5-9 сыныптар-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 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сыныптар-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31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6764" y="487633"/>
            <a:ext cx="8911687" cy="1280890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 2-11сыныптар бойынша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079298"/>
              </p:ext>
            </p:extLst>
          </p:nvPr>
        </p:nvGraphicFramePr>
        <p:xfrm>
          <a:off x="846161" y="1542197"/>
          <a:ext cx="10044752" cy="4465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598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639" y="419393"/>
            <a:ext cx="8911687" cy="128089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 үздіктер мен екпінділер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113059"/>
              </p:ext>
            </p:extLst>
          </p:nvPr>
        </p:nvGraphicFramePr>
        <p:xfrm>
          <a:off x="882650" y="1700213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534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0436" y="201030"/>
            <a:ext cx="10085245" cy="1280890"/>
          </a:xfrm>
        </p:spPr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 бойынша білім сапа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3433"/>
              </p:ext>
            </p:extLst>
          </p:nvPr>
        </p:nvGraphicFramePr>
        <p:xfrm>
          <a:off x="832514" y="832513"/>
          <a:ext cx="10672100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822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25" y="327546"/>
            <a:ext cx="10126188" cy="1577454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2023-2024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 мен салыстырмалы білім сапасының өсу,кему динамикасы</a:t>
            </a:r>
            <a:r>
              <a:rPr lang="kk-KZ" dirty="0" smtClean="0"/>
              <a:t>.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04856"/>
              </p:ext>
            </p:extLst>
          </p:nvPr>
        </p:nvGraphicFramePr>
        <p:xfrm>
          <a:off x="941696" y="1905000"/>
          <a:ext cx="10727139" cy="47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971"/>
                <a:gridCol w="3661925"/>
                <a:gridCol w="3196458"/>
                <a:gridCol w="2681785"/>
              </a:tblGrid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р/с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Сыныбы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Өсу динамикасы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Кему динамикасы</a:t>
                      </a:r>
                      <a:endParaRPr lang="ru-RU" dirty="0"/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9-сынып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8560"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11-сынып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23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9618" y="624110"/>
            <a:ext cx="9784994" cy="1280890"/>
          </a:xfrm>
        </p:spPr>
        <p:txBody>
          <a:bodyPr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бойынша білім сапасының салыстырмалы көрсеткіші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74759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917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5073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147</Words>
  <Application>Microsoft Office PowerPoint</Application>
  <PresentationFormat>Широкоэкранный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Шығыс Қазақстан облысы білім басқармасы Тарбағатай ауданы бойынша білім бөлімінің «Ақмектеп орта мектебі» КММ- нің               2023-2024 оқу жылы I- тоқсан қорытындысы. </vt:lpstr>
      <vt:lpstr>Оқушы саны:</vt:lpstr>
      <vt:lpstr>Білім сапа 2-11сыныптар бойынша </vt:lpstr>
      <vt:lpstr>I-тоқсан үздіктер мен екпінділер</vt:lpstr>
      <vt:lpstr>Пәндер бойынша білім сапа </vt:lpstr>
      <vt:lpstr>2023-2024 оқу жылы I-тоқсан ,   2022-2023 оқу жылы мен салыстырмалы білім сапасының өсу,кему динамикасы.</vt:lpstr>
      <vt:lpstr>Мектеп бойынша білім сапасының салыстырмалы көрсеткіші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Шығыс Қазақстан облысы білім басқармасы Тарбағатай ауданы бойынша білім бөлімінің «Ақмектеп орта мектебі» КММ- нің               2022-2023 оқу жылы I- тоқсан қорытындысы. </dc:title>
  <dc:creator>User</dc:creator>
  <cp:lastModifiedBy>User</cp:lastModifiedBy>
  <cp:revision>20</cp:revision>
  <dcterms:created xsi:type="dcterms:W3CDTF">2022-11-03T09:01:46Z</dcterms:created>
  <dcterms:modified xsi:type="dcterms:W3CDTF">2023-11-06T06:43:40Z</dcterms:modified>
</cp:coreProperties>
</file>